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5" r:id="rId4"/>
    <p:sldId id="263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Welkom VWO </a:t>
            </a:r>
            <a:r>
              <a:rPr lang="nl-NL" dirty="0" smtClean="0"/>
              <a:t>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Aankomende 2 lessen oefenopgaves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Marktgedrag hoofdstuk 1 </a:t>
            </a:r>
            <a:r>
              <a:rPr lang="nl-NL" sz="2500" dirty="0" err="1" smtClean="0"/>
              <a:t>tm</a:t>
            </a:r>
            <a:r>
              <a:rPr lang="nl-NL" sz="2500" dirty="0" smtClean="0"/>
              <a:t> 4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6640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Vul tabel 1.1 in, je mag hiervoor je lesbrief gebruiken.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Ben niet zo benieuwd naar de antwoorden, maar vooral dat je kan toelichten waarom je tot deze antwoorden bent gekomen, wat ze betekenen.</a:t>
            </a:r>
          </a:p>
          <a:p>
            <a:r>
              <a:rPr lang="nl-NL" sz="2500" dirty="0" smtClean="0"/>
              <a:t>Eerste 5 minuten zelfstandig, daarna mag je overleggen.</a:t>
            </a:r>
          </a:p>
          <a:p>
            <a:endParaRPr lang="nl-NL" sz="2500" dirty="0"/>
          </a:p>
          <a:p>
            <a:r>
              <a:rPr lang="nl-NL" sz="2500" dirty="0" smtClean="0"/>
              <a:t>Je hebt 10 minuten de tijd.</a:t>
            </a:r>
          </a:p>
          <a:p>
            <a:r>
              <a:rPr lang="nl-NL" sz="2500" dirty="0" smtClean="0"/>
              <a:t>Kom je er niet uit? Stel vragen of zoek het op in je lesbrief.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043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1" r="67927" b="186"/>
          <a:stretch/>
        </p:blipFill>
        <p:spPr>
          <a:xfrm>
            <a:off x="0" y="0"/>
            <a:ext cx="3910263" cy="4716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349" b="77338"/>
          <a:stretch/>
        </p:blipFill>
        <p:spPr>
          <a:xfrm>
            <a:off x="0" y="0"/>
            <a:ext cx="5931568" cy="10708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1151" b="65625"/>
          <a:stretch/>
        </p:blipFill>
        <p:spPr>
          <a:xfrm>
            <a:off x="0" y="0"/>
            <a:ext cx="5955632" cy="16242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1053" b="42963"/>
          <a:stretch/>
        </p:blipFill>
        <p:spPr>
          <a:xfrm>
            <a:off x="0" y="0"/>
            <a:ext cx="5967663" cy="26950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395" r="50361" b="29978"/>
          <a:stretch/>
        </p:blipFill>
        <p:spPr>
          <a:xfrm>
            <a:off x="48126" y="0"/>
            <a:ext cx="6003758" cy="33086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51053" b="16483"/>
          <a:stretch/>
        </p:blipFill>
        <p:spPr>
          <a:xfrm>
            <a:off x="0" y="0"/>
            <a:ext cx="5967663" cy="394635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51250" b="-68"/>
          <a:stretch/>
        </p:blipFill>
        <p:spPr>
          <a:xfrm>
            <a:off x="0" y="-1"/>
            <a:ext cx="5943600" cy="472841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l="1" r="28848" b="78357"/>
          <a:stretch/>
        </p:blipFill>
        <p:spPr>
          <a:xfrm>
            <a:off x="0" y="1"/>
            <a:ext cx="8674768" cy="102268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28454" b="64607"/>
          <a:stretch/>
        </p:blipFill>
        <p:spPr>
          <a:xfrm>
            <a:off x="0" y="0"/>
            <a:ext cx="8722895" cy="167238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28651" b="42709"/>
          <a:stretch/>
        </p:blipFill>
        <p:spPr>
          <a:xfrm>
            <a:off x="0" y="0"/>
            <a:ext cx="8698832" cy="270710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28947" b="30996"/>
          <a:stretch/>
        </p:blipFill>
        <p:spPr>
          <a:xfrm>
            <a:off x="0" y="0"/>
            <a:ext cx="8662737" cy="326055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29046" b="18265"/>
          <a:stretch/>
        </p:blipFill>
        <p:spPr>
          <a:xfrm>
            <a:off x="0" y="0"/>
            <a:ext cx="8650705" cy="3862137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t="-1" r="28355" b="442"/>
          <a:stretch/>
        </p:blipFill>
        <p:spPr>
          <a:xfrm>
            <a:off x="0" y="0"/>
            <a:ext cx="8734926" cy="4704347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12664" b="77593"/>
          <a:stretch/>
        </p:blipFill>
        <p:spPr>
          <a:xfrm>
            <a:off x="0" y="0"/>
            <a:ext cx="10647947" cy="1058779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r="13158" b="65625"/>
          <a:stretch/>
        </p:blipFill>
        <p:spPr>
          <a:xfrm>
            <a:off x="0" y="0"/>
            <a:ext cx="10587789" cy="162426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r="12862" b="43219"/>
          <a:stretch/>
        </p:blipFill>
        <p:spPr>
          <a:xfrm>
            <a:off x="0" y="0"/>
            <a:ext cx="10623884" cy="2683042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r="13158" b="30996"/>
          <a:stretch/>
        </p:blipFill>
        <p:spPr>
          <a:xfrm>
            <a:off x="0" y="0"/>
            <a:ext cx="10587789" cy="3260558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r="11875" b="16737"/>
          <a:stretch/>
        </p:blipFill>
        <p:spPr>
          <a:xfrm>
            <a:off x="0" y="0"/>
            <a:ext cx="10744200" cy="393432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/>
          <a:srcRect r="12368" b="-323"/>
          <a:stretch/>
        </p:blipFill>
        <p:spPr>
          <a:xfrm>
            <a:off x="0" y="0"/>
            <a:ext cx="10684042" cy="4740442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/>
          <a:srcRect r="-164" b="78102"/>
          <a:stretch/>
        </p:blipFill>
        <p:spPr>
          <a:xfrm>
            <a:off x="-1" y="0"/>
            <a:ext cx="12212053" cy="1034716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 rotWithShape="1">
          <a:blip r:embed="rId2"/>
          <a:srcRect r="230" b="65116"/>
          <a:stretch/>
        </p:blipFill>
        <p:spPr>
          <a:xfrm>
            <a:off x="0" y="0"/>
            <a:ext cx="12163926" cy="1648326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2"/>
          <a:srcRect l="-1" r="428" b="42455"/>
          <a:stretch/>
        </p:blipFill>
        <p:spPr>
          <a:xfrm>
            <a:off x="0" y="0"/>
            <a:ext cx="12139863" cy="2719137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 rotWithShape="1">
          <a:blip r:embed="rId2"/>
          <a:srcRect l="1" r="32" b="30487"/>
          <a:stretch/>
        </p:blipFill>
        <p:spPr>
          <a:xfrm>
            <a:off x="0" y="0"/>
            <a:ext cx="12187989" cy="3284621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 rotWithShape="1">
          <a:blip r:embed="rId2"/>
          <a:srcRect r="132" b="17755"/>
          <a:stretch/>
        </p:blipFill>
        <p:spPr>
          <a:xfrm>
            <a:off x="0" y="0"/>
            <a:ext cx="12175958" cy="3886200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2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56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oefenopgave 1.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Eerste 5 minuten zelfstandig.</a:t>
            </a:r>
          </a:p>
          <a:p>
            <a:r>
              <a:rPr lang="nl-NL" sz="2500" dirty="0" smtClean="0"/>
              <a:t>Daarna mag je overleggen.</a:t>
            </a:r>
          </a:p>
          <a:p>
            <a:r>
              <a:rPr lang="nl-NL" sz="2500" dirty="0" smtClean="0"/>
              <a:t>Kom je er niet uit? Stel vragen of zoek het op in </a:t>
            </a:r>
            <a:r>
              <a:rPr lang="nl-NL" sz="2500" smtClean="0"/>
              <a:t>je lesbrief.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525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858"/>
          <a:stretch/>
        </p:blipFill>
        <p:spPr>
          <a:xfrm>
            <a:off x="0" y="0"/>
            <a:ext cx="12192000" cy="4211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1340"/>
          <a:stretch/>
        </p:blipFill>
        <p:spPr>
          <a:xfrm>
            <a:off x="0" y="0"/>
            <a:ext cx="12192000" cy="7700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2614"/>
          <a:stretch/>
        </p:blipFill>
        <p:spPr>
          <a:xfrm>
            <a:off x="0" y="0"/>
            <a:ext cx="12192000" cy="1143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1471"/>
          <a:stretch/>
        </p:blipFill>
        <p:spPr>
          <a:xfrm>
            <a:off x="0" y="0"/>
            <a:ext cx="12192000" cy="156410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99176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50946"/>
          <a:stretch/>
        </p:blipFill>
        <p:spPr>
          <a:xfrm>
            <a:off x="0" y="1991762"/>
            <a:ext cx="12192000" cy="208694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3"/>
          <a:srcRect b="19837"/>
          <a:stretch/>
        </p:blipFill>
        <p:spPr>
          <a:xfrm>
            <a:off x="0" y="1991762"/>
            <a:ext cx="12192000" cy="341041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3"/>
          <a:srcRect b="10788"/>
          <a:stretch/>
        </p:blipFill>
        <p:spPr>
          <a:xfrm>
            <a:off x="0" y="1991762"/>
            <a:ext cx="12192000" cy="379542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1761"/>
            <a:ext cx="12192000" cy="425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40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14410" y="1299411"/>
            <a:ext cx="2936926" cy="474195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QV = -2p + 60</a:t>
            </a:r>
          </a:p>
          <a:p>
            <a:r>
              <a:rPr lang="nl-NL" sz="2500" dirty="0" smtClean="0"/>
              <a:t>Qa1 = 3p – 30</a:t>
            </a:r>
          </a:p>
          <a:p>
            <a:endParaRPr lang="nl-NL" sz="2500" dirty="0"/>
          </a:p>
          <a:p>
            <a:r>
              <a:rPr lang="nl-NL" sz="2500" dirty="0" smtClean="0"/>
              <a:t>Punten zoeken.</a:t>
            </a:r>
          </a:p>
          <a:p>
            <a:r>
              <a:rPr lang="nl-NL" sz="2500" dirty="0" smtClean="0"/>
              <a:t>Als je 2 punten hebt kan je een lijn trekken.</a:t>
            </a:r>
            <a:endParaRPr lang="nl-NL" sz="25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797842" cy="679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81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165</Words>
  <Application>Microsoft Office PowerPoint</Application>
  <PresentationFormat>Breedbeeld</PresentationFormat>
  <Paragraphs>39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Welkom VWO 5.</vt:lpstr>
      <vt:lpstr>Aankomende 2 lessen oefenopgaves maken</vt:lpstr>
      <vt:lpstr>Vul tabel 1.1 in, je mag hiervoor je lesbrief gebruiken. </vt:lpstr>
      <vt:lpstr>PowerPoint-presentatie</vt:lpstr>
      <vt:lpstr>Maak oefenopgave 1.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19</cp:revision>
  <dcterms:created xsi:type="dcterms:W3CDTF">2017-08-27T09:00:36Z</dcterms:created>
  <dcterms:modified xsi:type="dcterms:W3CDTF">2017-10-23T07:20:48Z</dcterms:modified>
</cp:coreProperties>
</file>