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5" r:id="rId4"/>
    <p:sldId id="263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VWO </a:t>
            </a:r>
            <a:r>
              <a:rPr lang="nl-NL" dirty="0" smtClean="0"/>
              <a:t>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2 lessen oefenopgaves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Marktgedrag hoofdstuk 1 </a:t>
            </a:r>
            <a:r>
              <a:rPr lang="nl-NL" sz="2500" dirty="0" err="1" smtClean="0"/>
              <a:t>tm</a:t>
            </a:r>
            <a:r>
              <a:rPr lang="nl-NL" sz="2500" dirty="0" smtClean="0"/>
              <a:t> 4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664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Vul tabel 1.1 in, je mag hiervoor je lesbrief gebruiken.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Ben niet zo benieuwd naar de antwoorden, maar vooral dat je kan toelichten waarom je tot deze antwoorden bent gekomen, wat ze betekenen.</a:t>
            </a:r>
          </a:p>
          <a:p>
            <a:r>
              <a:rPr lang="nl-NL" sz="2500" dirty="0" smtClean="0"/>
              <a:t>Eerste 5 minuten zelfstandig, daarna mag je overleggen.</a:t>
            </a:r>
          </a:p>
          <a:p>
            <a:endParaRPr lang="nl-NL" sz="2500" dirty="0"/>
          </a:p>
          <a:p>
            <a:r>
              <a:rPr lang="nl-NL" sz="2500" dirty="0" smtClean="0"/>
              <a:t>Je hebt 10 minuten de tijd.</a:t>
            </a:r>
          </a:p>
          <a:p>
            <a:r>
              <a:rPr lang="nl-NL" sz="2500" dirty="0" smtClean="0"/>
              <a:t>Kom je er niet uit? Stel vragen of zoek het op in je lesbrief.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043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oefenopgave 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Eerste 5 minuten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Kom je er niet uit? Stel vragen of zoek het op in </a:t>
            </a:r>
            <a:r>
              <a:rPr lang="nl-NL" sz="2500" smtClean="0"/>
              <a:t>je lesbrief.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5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858"/>
          <a:stretch/>
        </p:blipFill>
        <p:spPr>
          <a:xfrm>
            <a:off x="0" y="0"/>
            <a:ext cx="12192000" cy="4211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340"/>
          <a:stretch/>
        </p:blipFill>
        <p:spPr>
          <a:xfrm>
            <a:off x="0" y="0"/>
            <a:ext cx="12192000" cy="7700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2614"/>
          <a:stretch/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471"/>
          <a:stretch/>
        </p:blipFill>
        <p:spPr>
          <a:xfrm>
            <a:off x="0" y="0"/>
            <a:ext cx="12192000" cy="156410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9176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50946"/>
          <a:stretch/>
        </p:blipFill>
        <p:spPr>
          <a:xfrm>
            <a:off x="0" y="1991762"/>
            <a:ext cx="12192000" cy="208694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19837"/>
          <a:stretch/>
        </p:blipFill>
        <p:spPr>
          <a:xfrm>
            <a:off x="0" y="1991762"/>
            <a:ext cx="12192000" cy="341041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10788"/>
          <a:stretch/>
        </p:blipFill>
        <p:spPr>
          <a:xfrm>
            <a:off x="0" y="1991762"/>
            <a:ext cx="12192000" cy="379542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1761"/>
            <a:ext cx="12192000" cy="425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0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14410" y="1299411"/>
            <a:ext cx="2936926" cy="474195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QV = -2p + 60</a:t>
            </a:r>
          </a:p>
          <a:p>
            <a:r>
              <a:rPr lang="nl-NL" sz="2500" dirty="0" smtClean="0"/>
              <a:t>Qa1 = 3p – 30</a:t>
            </a:r>
          </a:p>
          <a:p>
            <a:endParaRPr lang="nl-NL" sz="2500" dirty="0"/>
          </a:p>
          <a:p>
            <a:r>
              <a:rPr lang="nl-NL" sz="2500" dirty="0" smtClean="0"/>
              <a:t>Punten zoeken.</a:t>
            </a:r>
          </a:p>
          <a:p>
            <a:r>
              <a:rPr lang="nl-NL" sz="2500" dirty="0" smtClean="0"/>
              <a:t>Als je 2 punten hebt kan je een lijn trekken.</a:t>
            </a:r>
            <a:endParaRPr lang="nl-NL" sz="25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97842" cy="679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1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165</Words>
  <Application>Microsoft Office PowerPoint</Application>
  <PresentationFormat>Breedbeeld</PresentationFormat>
  <Paragraphs>39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Welkom VWO 5.</vt:lpstr>
      <vt:lpstr>Aankomende 2 lessen oefenopgaves maken</vt:lpstr>
      <vt:lpstr>Vul tabel 1.1 in, je mag hiervoor je lesbrief gebruiken. </vt:lpstr>
      <vt:lpstr>PowerPoint-presentatie</vt:lpstr>
      <vt:lpstr>Maak oefenopgave 1.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19</cp:revision>
  <dcterms:created xsi:type="dcterms:W3CDTF">2017-08-27T09:00:36Z</dcterms:created>
  <dcterms:modified xsi:type="dcterms:W3CDTF">2017-10-23T07:20:48Z</dcterms:modified>
</cp:coreProperties>
</file>